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3BD3F-1E0E-9F96-A522-56F4E5042C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67C58-4E5B-5432-3418-0CADDFEDDE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AD3AC-4381-AC32-EB4F-81C220BE0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F3D6-E607-4841-8C87-457383BB41FF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6D2B5-A4ED-ED78-EAB4-3CF0DD9DE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84D9E-1DE9-5FC8-4A0C-DBB1CB335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8B050-4DAB-46AA-9A4D-0E09EA5AB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36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21CE3-3230-EC0F-A59C-D02D83A1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9157CF-FE69-FCA0-7A03-99250253E4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F1EA2-4AB7-FC03-DF61-306482F49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F3D6-E607-4841-8C87-457383BB41FF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728C1-8984-9E72-2D67-6FC9BC563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FFF65-47BD-B413-42AA-4AE57EB1E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8B050-4DAB-46AA-9A4D-0E09EA5AB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6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F45CBE-619F-E347-53FD-6EE10BAC86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29026C-2A07-FE61-5B5D-9AA5E19405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6A35-2066-140E-86FF-67E31F865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F3D6-E607-4841-8C87-457383BB41FF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3C362-3AB2-FAC3-0037-90A5BAB8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6F5C1-40B8-E8AC-3870-1E34C3C64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8B050-4DAB-46AA-9A4D-0E09EA5AB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4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FE280-2C64-2179-2D60-0841ADAE8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61434-6CA9-A1AA-91C7-36E9FFF8D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607DDB-1A22-41BD-9767-70CABFBF4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F3D6-E607-4841-8C87-457383BB41FF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284A2-701A-6E47-AEC5-4EADB0106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F2630-1740-EB66-7130-E06C0131C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8B050-4DAB-46AA-9A4D-0E09EA5AB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90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27ECF-4B18-ECD6-F213-E3C1F1C01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E36F79-FDFF-9DA8-B0CB-B84D236DD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502A3-52AF-DA39-F71F-1968A72D8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F3D6-E607-4841-8C87-457383BB41FF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A9DD9-B6B7-4053-01F2-519D33FC1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0C094-452D-7542-FEB4-34899351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8B050-4DAB-46AA-9A4D-0E09EA5AB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78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B4294-20BB-7187-6C4D-258AA8936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69FE9-2666-276F-71DE-0603D9BDAC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A40C03-9FBB-79C4-7109-156DD63399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120104-C9E1-BC22-71BB-C05DBD8B2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F3D6-E607-4841-8C87-457383BB41FF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157FE-C26A-8F00-1AD7-8F7FEA0C4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0F3D2B-860B-CF9D-0746-2DEB170DC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8B050-4DAB-46AA-9A4D-0E09EA5AB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172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0A51F-06BE-A8CE-F51A-914F29F87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D955FD-DDB6-CDBB-693A-D41C743E7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88C6D7-39BC-4020-B9E6-D53599F638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539F87-395C-6697-8C4A-F9F69C7729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67372B-BD50-BE4C-CE8D-FC82B885A1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DDFC9D-6546-BDAD-321B-B237A78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F3D6-E607-4841-8C87-457383BB41FF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B5BFD5-24C4-73F5-28A8-FBB474A04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405B11-4CEA-17B6-EEBB-291394AA0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8B050-4DAB-46AA-9A4D-0E09EA5AB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6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9E730-48D1-8783-487C-976AD2CAE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33D8E8-49A0-D78F-009B-2DE9440C4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F3D6-E607-4841-8C87-457383BB41FF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ECC91A-10F5-3FED-DED2-2C0ACCF2C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2968CB-D6CC-3C85-9080-C5E619017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8B050-4DAB-46AA-9A4D-0E09EA5AB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913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7303AC-CE52-02ED-239E-14A91A15C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F3D6-E607-4841-8C87-457383BB41FF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179E71-1452-2BA9-945A-E11ACD92F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A934DF-2456-E4AC-9E32-75A2EEF6E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8B050-4DAB-46AA-9A4D-0E09EA5AB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80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93AB4-E5D9-68E5-E278-E1D99BAD7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38C2C-0147-81EB-31D2-EAA360E2B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920CE1-DA2A-F855-8F17-B13CDCACB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BA5ACA-452B-DEC4-67AA-6A7D29047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F3D6-E607-4841-8C87-457383BB41FF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B679E5-21D8-DBAF-DF23-13AB600EC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DD991-7021-D0A0-3AE1-072B42F7F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8B050-4DAB-46AA-9A4D-0E09EA5AB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046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F0FF9-7276-AFCC-0D0A-2B5D46342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55E5E4-A9DC-B958-73C0-1692C0AC28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66DF5E-43BC-518B-9F2F-48935E03D7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1997AA-FC2C-B763-5572-626E26F3B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F3D6-E607-4841-8C87-457383BB41FF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5A152-DC2B-1527-D43B-4D8DF5095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6FD2BD-C000-D469-A9FE-233627668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8B050-4DAB-46AA-9A4D-0E09EA5AB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7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F70F29-7CEF-B262-D362-DA316A73D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0483E1-5F63-AB81-E99D-EDB8153D2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C99C5-C14A-DD29-8C01-B23BE553F8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6AF3D6-E607-4841-8C87-457383BB41FF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CC8F2-C9FA-8766-E431-0835594FD6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5D624-971B-B412-15C2-76908283C7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28B050-4DAB-46AA-9A4D-0E09EA5AB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07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cademic.oup.com/jid/issue/232/Supplement_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2F8EC26-5060-585C-ADBB-F610B8638E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0923" y="130629"/>
            <a:ext cx="5461637" cy="652054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7758E0D-6C16-13E0-F22B-27A83C64ADE1}"/>
              </a:ext>
            </a:extLst>
          </p:cNvPr>
          <p:cNvSpPr txBox="1"/>
          <p:nvPr/>
        </p:nvSpPr>
        <p:spPr>
          <a:xfrm>
            <a:off x="8349344" y="478968"/>
            <a:ext cx="28520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This supplement is sponsored by Flu Lab, World Health Organization, the International Society for Respiratory Viruses, F. Hoffmann-La Roche AG, Shionogi &amp; Co., Ltd., </a:t>
            </a:r>
            <a:r>
              <a:rPr lang="en-US" sz="2000" dirty="0" err="1"/>
              <a:t>Cidara</a:t>
            </a:r>
            <a:r>
              <a:rPr lang="en-US" sz="2000" dirty="0"/>
              <a:t> Therapeutics, Inc., </a:t>
            </a:r>
            <a:r>
              <a:rPr lang="en-US" sz="2000" dirty="0" err="1"/>
              <a:t>Eradivir</a:t>
            </a:r>
            <a:r>
              <a:rPr lang="en-US" sz="2000" dirty="0"/>
              <a:t> Inc, Leyden Laboratories, Gilead Sciences, and the International Federation of Pharmaceutical Manufacturers &amp; Associations.</a:t>
            </a:r>
          </a:p>
        </p:txBody>
      </p:sp>
    </p:spTree>
    <p:extLst>
      <p:ext uri="{BB962C8B-B14F-4D97-AF65-F5344CB8AC3E}">
        <p14:creationId xmlns:p14="http://schemas.microsoft.com/office/powerpoint/2010/main" val="1818740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5A26A8F-6689-9438-AC3B-975EEC416A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119" y="555171"/>
            <a:ext cx="4912274" cy="57694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507A39A-866F-D900-7607-5B2F87B39C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2713" y="3679370"/>
            <a:ext cx="5810249" cy="26452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284F982-7893-D0D7-6CB3-1B695D385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6393" y="402772"/>
            <a:ext cx="5414236" cy="2100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6D0C3E4-657A-E2A8-CB26-0AE609CEE8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9364" y="1132114"/>
            <a:ext cx="3979261" cy="41365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EA19597-335D-BA18-01B4-74D5D2C76CCC}"/>
              </a:ext>
            </a:extLst>
          </p:cNvPr>
          <p:cNvSpPr txBox="1"/>
          <p:nvPr/>
        </p:nvSpPr>
        <p:spPr>
          <a:xfrm>
            <a:off x="6346372" y="2852053"/>
            <a:ext cx="554082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600" u="sng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Open Sans" panose="020B0606030504020204" pitchFamily="34" charset="0"/>
                <a:ea typeface="SimSun" panose="02010600030101010101" pitchFamily="2" charset="-122"/>
                <a:cs typeface="Aptos" panose="020B00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https://academic.oup.com/jid/issue/232/Supplement_3</a:t>
            </a:r>
            <a:r>
              <a:rPr lang="en-US" sz="16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Open Sans" panose="020B0606030504020204" pitchFamily="34" charset="0"/>
                <a:ea typeface="SimSun" panose="02010600030101010101" pitchFamily="2" charset="-122"/>
                <a:cs typeface="Aptos" panose="020B0004020202020204" pitchFamily="34" charset="0"/>
              </a:rPr>
              <a:t>.</a:t>
            </a:r>
            <a:endParaRPr lang="en-US" sz="16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SimSun" panose="02010600030101010101" pitchFamily="2" charset="-122"/>
              <a:ea typeface="SimSun" panose="02010600030101010101" pitchFamily="2" charset="-122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919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73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SimSun</vt:lpstr>
      <vt:lpstr>Aptos</vt:lpstr>
      <vt:lpstr>Aptos Display</vt:lpstr>
      <vt:lpstr>Arial</vt:lpstr>
      <vt:lpstr>Open Sans</vt:lpstr>
      <vt:lpstr>Office Theme</vt:lpstr>
      <vt:lpstr>PowerPoint Presentation</vt:lpstr>
      <vt:lpstr>PowerPoint Presentation</vt:lpstr>
    </vt:vector>
  </TitlesOfParts>
  <Company>University of Virginia School of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Hayden, Frederick G (fgh)</dc:creator>
  <cp:lastModifiedBy>Hayden, Frederick G (fgh)</cp:lastModifiedBy>
  <cp:revision>4</cp:revision>
  <dcterms:created xsi:type="dcterms:W3CDTF">2025-10-16T11:38:32Z</dcterms:created>
  <dcterms:modified xsi:type="dcterms:W3CDTF">2025-10-21T11:43:07Z</dcterms:modified>
</cp:coreProperties>
</file>